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96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65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289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862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519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664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440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42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97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76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5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3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91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36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890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55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4866-C1C1-43FC-A00C-264F98DA2495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60423A-83D1-4C99-9379-CE2143ACD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2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292" y="236542"/>
            <a:ext cx="8596668" cy="692989"/>
          </a:xfrm>
        </p:spPr>
        <p:txBody>
          <a:bodyPr/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109-2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學期通識課程注意事項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677" y="1015795"/>
            <a:ext cx="7736515" cy="5652424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基礎</a:t>
            </a:r>
            <a:r>
              <a:rPr lang="zh-TW" altLang="en-US" b="1" dirty="0"/>
              <a:t>物學（自然科學導論、工程與科技、電資與人類文明</a:t>
            </a:r>
            <a:r>
              <a:rPr lang="zh-TW" altLang="en-US" b="1" dirty="0" smtClean="0"/>
              <a:t>）</a:t>
            </a:r>
            <a:r>
              <a:rPr lang="en-US" altLang="zh-TW" b="1" dirty="0" smtClean="0"/>
              <a:t>110</a:t>
            </a:r>
            <a:r>
              <a:rPr lang="zh-TW" altLang="en-US" b="1" dirty="0" smtClean="0"/>
              <a:t>學年度起不開課，學</a:t>
            </a:r>
            <a:r>
              <a:rPr lang="zh-TW" altLang="en-US" b="1" dirty="0"/>
              <a:t>號</a:t>
            </a:r>
            <a:r>
              <a:rPr lang="en-US" altLang="zh-TW" b="1" dirty="0"/>
              <a:t>109(</a:t>
            </a:r>
            <a:r>
              <a:rPr lang="zh-TW" altLang="en-US" b="1" dirty="0"/>
              <a:t>含</a:t>
            </a:r>
            <a:r>
              <a:rPr lang="en-US" altLang="zh-TW" b="1" dirty="0"/>
              <a:t>)</a:t>
            </a:r>
            <a:r>
              <a:rPr lang="zh-TW" altLang="en-US" b="1" dirty="0"/>
              <a:t>以前尚未修習基礎物學的學生</a:t>
            </a:r>
            <a:r>
              <a:rPr lang="zh-TW" altLang="en-US" b="1" dirty="0" smtClean="0"/>
              <a:t>，請</a:t>
            </a:r>
            <a:r>
              <a:rPr lang="zh-TW" altLang="en-US" b="1" dirty="0"/>
              <a:t>把握</a:t>
            </a:r>
            <a:r>
              <a:rPr lang="en-US" altLang="zh-TW" b="1" dirty="0"/>
              <a:t>109-2</a:t>
            </a:r>
            <a:r>
              <a:rPr lang="zh-TW" altLang="en-US" b="1" dirty="0"/>
              <a:t>學期的</a:t>
            </a:r>
            <a:r>
              <a:rPr lang="zh-TW" altLang="en-US" b="1" dirty="0" smtClean="0"/>
              <a:t>選課，</a:t>
            </a:r>
            <a:r>
              <a:rPr lang="zh-TW" altLang="en-US" b="1" dirty="0" smtClean="0">
                <a:solidFill>
                  <a:srgbClr val="FF0000"/>
                </a:solidFill>
              </a:rPr>
              <a:t>課程於第一階段選課開放加選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r>
              <a:rPr lang="en-US" altLang="zh-TW" b="1" dirty="0" smtClean="0"/>
              <a:t>110</a:t>
            </a:r>
            <a:r>
              <a:rPr lang="zh-TW" altLang="en-US" b="1" dirty="0" smtClean="0"/>
              <a:t>學年度</a:t>
            </a:r>
            <a:r>
              <a:rPr lang="zh-TW" altLang="en-US" b="1" dirty="0"/>
              <a:t>起，學號</a:t>
            </a:r>
            <a:r>
              <a:rPr lang="en-US" altLang="zh-TW" b="1" dirty="0"/>
              <a:t>109(</a:t>
            </a:r>
            <a:r>
              <a:rPr lang="zh-TW" altLang="en-US" b="1" dirty="0"/>
              <a:t>含</a:t>
            </a:r>
            <a:r>
              <a:rPr lang="en-US" altLang="zh-TW" b="1" dirty="0"/>
              <a:t>)</a:t>
            </a:r>
            <a:r>
              <a:rPr lang="zh-TW" altLang="en-US" b="1" dirty="0"/>
              <a:t>以前學生</a:t>
            </a:r>
            <a:r>
              <a:rPr lang="zh-TW" altLang="en-US" b="1" dirty="0" smtClean="0"/>
              <a:t>得修習「自然科學與人工智慧導論」抵認自然科學</a:t>
            </a:r>
            <a:r>
              <a:rPr lang="zh-TW" altLang="en-US" b="1" dirty="0"/>
              <a:t>導論、工程與科技、電資與人類</a:t>
            </a:r>
            <a:r>
              <a:rPr lang="zh-TW" altLang="en-US" b="1" dirty="0" smtClean="0"/>
              <a:t>文明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三擇一</a:t>
            </a:r>
            <a:r>
              <a:rPr lang="en-US" altLang="zh-TW" b="1" dirty="0" smtClean="0"/>
              <a:t>)</a:t>
            </a:r>
            <a:r>
              <a:rPr lang="zh-TW" altLang="en-US" b="1" dirty="0"/>
              <a:t>，抵</a:t>
            </a:r>
            <a:r>
              <a:rPr lang="zh-TW" altLang="en-US" b="1" dirty="0" smtClean="0"/>
              <a:t>認科目</a:t>
            </a:r>
            <a:r>
              <a:rPr lang="zh-TW" altLang="en-US" b="1" dirty="0"/>
              <a:t>依各院指定通識課程</a:t>
            </a:r>
            <a:r>
              <a:rPr lang="zh-TW" altLang="en-US" b="1" dirty="0" smtClean="0"/>
              <a:t>辦理。</a:t>
            </a:r>
            <a:endParaRPr lang="en-US" altLang="zh-TW" b="1" dirty="0" smtClean="0"/>
          </a:p>
          <a:p>
            <a:r>
              <a:rPr lang="zh-TW" altLang="en-US" b="1" dirty="0" smtClean="0"/>
              <a:t>「自然科學導論」、「工程與科技」、「電資與人類文明」、「語文與修辭」為系統自動加選，自動加選之名單，學生無法於選課系統自行退選，已修畢此課程之學生如需退選，請至通識教育中心辦公室辦理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全人村南棟</a:t>
            </a:r>
            <a:r>
              <a:rPr lang="en-US" altLang="zh-TW" b="1" dirty="0" smtClean="0"/>
              <a:t>8</a:t>
            </a:r>
            <a:r>
              <a:rPr lang="zh-TW" altLang="en-US" b="1" dirty="0" smtClean="0"/>
              <a:t>樓</a:t>
            </a:r>
            <a:r>
              <a:rPr lang="en-US" altLang="zh-TW" b="1" dirty="0" smtClean="0"/>
              <a:t>813</a:t>
            </a:r>
            <a:r>
              <a:rPr lang="zh-TW" altLang="en-US" b="1" dirty="0" smtClean="0"/>
              <a:t>室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r>
              <a:rPr lang="zh-TW" altLang="en-US" b="1" dirty="0"/>
              <a:t>各院專業倫理</a:t>
            </a:r>
            <a:r>
              <a:rPr lang="zh-TW" altLang="en-US" b="1" dirty="0" smtClean="0"/>
              <a:t>課程，均已綁定各學院學生修習，如有修課需求，請先洽詢系助理</a:t>
            </a:r>
            <a:r>
              <a:rPr lang="en-US" altLang="zh-TW" b="1" dirty="0" smtClean="0"/>
              <a:t>/</a:t>
            </a:r>
            <a:r>
              <a:rPr lang="zh-TW" altLang="en-US" b="1" dirty="0" smtClean="0"/>
              <a:t>院助理協助。</a:t>
            </a:r>
            <a:endParaRPr lang="en-US" altLang="zh-TW" b="1" dirty="0"/>
          </a:p>
          <a:p>
            <a:r>
              <a:rPr lang="zh-TW" altLang="en-US" b="1" dirty="0" smtClean="0"/>
              <a:t>通識中心提供多元選課管道，包含：校際選課聯盟學校、優久聯盟校際選課、通識教育自主學習等、非選課系統內之延伸選修通識課程，</a:t>
            </a:r>
            <a:r>
              <a:rPr lang="zh-TW" altLang="en-US" b="1" u="sng" dirty="0" smtClean="0">
                <a:solidFill>
                  <a:schemeClr val="accent5">
                    <a:lumMod val="75000"/>
                  </a:schemeClr>
                </a:solidFill>
              </a:rPr>
              <a:t>課程得不受一學期二門延伸</a:t>
            </a:r>
            <a:r>
              <a:rPr lang="zh-TW" altLang="en-US" b="1" u="sng" dirty="0">
                <a:solidFill>
                  <a:schemeClr val="accent5">
                    <a:lumMod val="75000"/>
                  </a:schemeClr>
                </a:solidFill>
              </a:rPr>
              <a:t>通識</a:t>
            </a:r>
            <a:r>
              <a:rPr lang="zh-TW" altLang="en-US" b="1" u="sng" dirty="0" smtClean="0">
                <a:solidFill>
                  <a:schemeClr val="accent5">
                    <a:lumMod val="75000"/>
                  </a:schemeClr>
                </a:solidFill>
              </a:rPr>
              <a:t>選修修課限制</a:t>
            </a:r>
            <a:r>
              <a:rPr lang="zh-TW" altLang="en-US" b="1" dirty="0" smtClean="0"/>
              <a:t>，歡迎同學多加利用</a:t>
            </a:r>
            <a:r>
              <a:rPr lang="en-US" altLang="zh-TW" b="1" dirty="0" smtClean="0"/>
              <a:t>!</a:t>
            </a:r>
            <a:r>
              <a:rPr lang="zh-TW" altLang="en-US" b="1" dirty="0" smtClean="0"/>
              <a:t>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課程須先經通識中心審查同意抵</a:t>
            </a:r>
            <a:r>
              <a:rPr lang="zh-TW" altLang="en-US" sz="1200" dirty="0" smtClean="0"/>
              <a:t>認，跨校修課須符合相關規定辦理</a:t>
            </a:r>
            <a:r>
              <a:rPr lang="en-US" altLang="zh-TW" sz="1200" dirty="0" smtClean="0"/>
              <a:t>)</a:t>
            </a:r>
            <a:endParaRPr lang="en-US" altLang="zh-TW" sz="1200" dirty="0" smtClean="0"/>
          </a:p>
          <a:p>
            <a:r>
              <a:rPr lang="zh-TW" altLang="en-US" b="1" dirty="0" smtClean="0"/>
              <a:t>如有任何疑問，歡迎洽詢通識教育中心：</a:t>
            </a:r>
            <a:r>
              <a:rPr lang="en-US" altLang="zh-TW" b="1" dirty="0" smtClean="0"/>
              <a:t>03-265-6853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493971" y="649894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/>
              <a:t>通識教育中心敬上</a:t>
            </a:r>
          </a:p>
        </p:txBody>
      </p:sp>
      <p:pic>
        <p:nvPicPr>
          <p:cNvPr id="1026" name="Picture 2" descr="http://s05.calm9.com/qrcode/2020-12/NXTRQ7Y2H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010" y="5688060"/>
            <a:ext cx="810881" cy="81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723938" y="6581001"/>
            <a:ext cx="2954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如有未盡事宜，依通識中心官網公告為主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170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337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Trebuchet MS</vt:lpstr>
      <vt:lpstr>Wingdings 3</vt:lpstr>
      <vt:lpstr>多面向</vt:lpstr>
      <vt:lpstr>109-2學期通識課程注意事項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廖怡婷</dc:creator>
  <cp:lastModifiedBy>廖怡婷</cp:lastModifiedBy>
  <cp:revision>11</cp:revision>
  <dcterms:created xsi:type="dcterms:W3CDTF">2020-12-22T05:45:33Z</dcterms:created>
  <dcterms:modified xsi:type="dcterms:W3CDTF">2021-01-04T05:48:11Z</dcterms:modified>
</cp:coreProperties>
</file>